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203" autoAdjust="0"/>
  </p:normalViewPr>
  <p:slideViewPr>
    <p:cSldViewPr snapToGrid="0">
      <p:cViewPr varScale="1">
        <p:scale>
          <a:sx n="72" d="100"/>
          <a:sy n="72" d="100"/>
        </p:scale>
        <p:origin x="474" y="1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</a:t>
          </a:r>
          <a:r>
            <a:rPr lang="en-US" sz="2000" dirty="0" smtClean="0">
              <a:solidFill>
                <a:srgbClr val="002060"/>
              </a:solidFill>
            </a:rPr>
            <a:t>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</a:t>
          </a:r>
          <a:r>
            <a:rPr lang="en-US" sz="2000" dirty="0" smtClean="0">
              <a:solidFill>
                <a:srgbClr val="002060"/>
              </a:solidFill>
            </a:rPr>
            <a:t>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 smtClean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ー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画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53" cy="2315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589"/>
              </a:lnTo>
              <a:lnTo>
                <a:pt x="261253" y="23155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93" y="2672568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kern="120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86" y="2693461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 smtClean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グ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ス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</a:t>
          </a:r>
          <a:r>
            <a:rPr lang="en-US" sz="2000" kern="1200" dirty="0" smtClean="0">
              <a:solidFill>
                <a:srgbClr val="002060"/>
              </a:solidFill>
            </a:rPr>
            <a:t>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83563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83563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68336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ト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</a:t>
          </a:r>
          <a:r>
            <a:rPr lang="en-US" sz="2000" kern="1200" dirty="0" smtClean="0">
              <a:solidFill>
                <a:srgbClr val="002060"/>
              </a:solidFill>
            </a:rPr>
            <a:t>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89229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53845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Determine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Complete Report #1, Report #2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Solution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Construction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software packages and Report #5, Report #6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Termination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Product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Project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948547"/>
              </p:ext>
            </p:extLst>
          </p:nvPr>
        </p:nvGraphicFramePr>
        <p:xfrm>
          <a:off x="968992" y="941403"/>
          <a:ext cx="10425840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49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11900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8889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1007" y="425235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7159" y="4252350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44" y="2438400"/>
            <a:ext cx="1786746" cy="1786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8249" y="422529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01831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24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Account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Design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55473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4841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System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Execute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4431</Words>
  <Application>Microsoft Office PowerPoint</Application>
  <PresentationFormat>Widescreen</PresentationFormat>
  <Paragraphs>1179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 ビュー   -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 - Database Design</vt:lpstr>
      <vt:lpstr>5. 品質管理  -  Quality Control</vt:lpstr>
      <vt:lpstr>5. 品質管理  -  Quality Control</vt:lpstr>
      <vt:lpstr>5.1 レビュー　-   Review</vt:lpstr>
      <vt:lpstr>5.1 レビュー　-  Review</vt:lpstr>
      <vt:lpstr>5.1 レビュー　-   Review</vt:lpstr>
      <vt:lpstr>5.1.3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2014-08-26T10:01:15Z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